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13.png" ContentType="image/png"/>
  <Override PartName="/ppt/media/image1.png" ContentType="image/png"/>
  <Override PartName="/ppt/media/image38.png" ContentType="image/png"/>
  <Override PartName="/ppt/media/image8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31.png" ContentType="image/png"/>
  <Override PartName="/ppt/media/image68.png" ContentType="image/png"/>
  <Override PartName="/ppt/media/image66.png" ContentType="image/png"/>
  <Override PartName="/ppt/media/image79.png" ContentType="image/png"/>
  <Override PartName="/ppt/media/image67.png" ContentType="image/png"/>
  <Override PartName="/ppt/media/image78.png" ContentType="image/png"/>
  <Override PartName="/ppt/media/image77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32.png" ContentType="image/png"/>
  <Override PartName="/ppt/media/image70.png" ContentType="image/png"/>
  <Override PartName="/ppt/media/image28.png" ContentType="image/png"/>
  <Override PartName="/ppt/media/image25.png" ContentType="image/png"/>
  <Override PartName="/ppt/media/image2.png" ContentType="image/png"/>
  <Override PartName="/ppt/media/image14.png" ContentType="image/png"/>
  <Override PartName="/ppt/media/image26.png" ContentType="image/png"/>
  <Override PartName="/ppt/media/image80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14.xml.rels" ContentType="application/vnd.openxmlformats-package.relationships+xml"/>
  <Override PartName="/ppt/slides/_rels/slide89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94.xml.rels" ContentType="application/vnd.openxmlformats-package.relationships+xml"/>
  <Override PartName="/ppt/slides/_rels/slide87.xml.rels" ContentType="application/vnd.openxmlformats-package.relationships+xml"/>
  <Override PartName="/ppt/slides/_rels/slide3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78.xml.rels" ContentType="application/vnd.openxmlformats-package.relationships+xml"/>
  <Override PartName="/ppt/slides/_rels/slide79.xml.rels" ContentType="application/vnd.openxmlformats-package.relationships+xml"/>
  <Override PartName="/ppt/slides/_rels/slide83.xml.rels" ContentType="application/vnd.openxmlformats-package.relationships+xml"/>
  <Override PartName="/ppt/slides/_rels/slide30.xml.rels" ContentType="application/vnd.openxmlformats-package.relationships+xml"/>
  <Override PartName="/ppt/slides/_rels/slide95.xml.rels" ContentType="application/vnd.openxmlformats-package.relationships+xml"/>
  <Override PartName="/ppt/slides/_rels/slide88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70.xml.rels" ContentType="application/vnd.openxmlformats-package.relationships+xml"/>
  <Override PartName="/ppt/slides/_rels/slide100.xml.rels" ContentType="application/vnd.openxmlformats-package.relationships+xml"/>
  <Override PartName="/ppt/slides/_rels/slide77.xml.rels" ContentType="application/vnd.openxmlformats-package.relationships+xml"/>
  <Override PartName="/ppt/slides/_rels/slide93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11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1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96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66.xml.rels" ContentType="application/vnd.openxmlformats-package.relationships+xml"/>
  <Override PartName="/ppt/slides/_rels/slide75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50.xml.rels" ContentType="application/vnd.openxmlformats-package.relationships+xml"/>
  <Override PartName="/ppt/slides/_rels/slide99.xml.rels" ContentType="application/vnd.openxmlformats-package.relationships+xml"/>
  <Override PartName="/ppt/slides/_rels/slide91.xml.rels" ContentType="application/vnd.openxmlformats-package.relationships+xml"/>
  <Override PartName="/ppt/slides/_rels/slide31.xml.rels" ContentType="application/vnd.openxmlformats-package.relationships+xml"/>
  <Override PartName="/ppt/slides/_rels/slide84.xml.rels" ContentType="application/vnd.openxmlformats-package.relationships+xml"/>
  <Override PartName="/ppt/slides/_rels/slide45.xml.rels" ContentType="application/vnd.openxmlformats-package.relationships+xml"/>
  <Override PartName="/ppt/slides/_rels/slide98.xml.rels" ContentType="application/vnd.openxmlformats-package.relationships+xml"/>
  <Override PartName="/ppt/slides/_rels/slide90.xml.rels" ContentType="application/vnd.openxmlformats-package.relationships+xml"/>
  <Override PartName="/ppt/slides/_rels/slide92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9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0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2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64.xml" ContentType="application/vnd.openxmlformats-officedocument.presentationml.slide+xml"/>
  <Override PartName="/ppt/slides/slide99.xml" ContentType="application/vnd.openxmlformats-officedocument.presentationml.slide+xml"/>
  <Override PartName="/ppt/slides/slide62.xml" ContentType="application/vnd.openxmlformats-officedocument.presentationml.slide+xml"/>
  <Override PartName="/ppt/slides/slide87.xml" ContentType="application/vnd.openxmlformats-officedocument.presentationml.slide+xml"/>
  <Override PartName="/ppt/slides/slide63.xml" ContentType="application/vnd.openxmlformats-officedocument.presentationml.slide+xml"/>
  <Override PartName="/ppt/slides/slide98.xml" ContentType="application/vnd.openxmlformats-officedocument.presentationml.slide+xml"/>
  <Override PartName="/ppt/slides/slide61.xml" ContentType="application/vnd.openxmlformats-officedocument.presentationml.slide+xml"/>
  <Override PartName="/ppt/slides/slide86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5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9.xml" ContentType="application/vnd.openxmlformats-officedocument.presentationml.slide+xml"/>
  <Override PartName="/ppt/slides/slide94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slide" Target="slides/slide97.xml"/><Relationship Id="rId100" Type="http://schemas.openxmlformats.org/officeDocument/2006/relationships/slide" Target="slides/slide98.xml"/><Relationship Id="rId101" Type="http://schemas.openxmlformats.org/officeDocument/2006/relationships/slide" Target="slides/slide99.xml"/><Relationship Id="rId102" Type="http://schemas.openxmlformats.org/officeDocument/2006/relationships/slide" Target="slides/slide100.xml"/><Relationship Id="rId10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C30FB4-951B-4377-A8B5-CDBC09FFEE7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38B4FF-13BA-4FC0-ADFA-64DAC418948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9F3935-877D-48DA-876E-4B0442B9EDF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9D1151-DCFC-432A-8165-34887E9DA04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9DEADE-C966-40DF-A90D-D0A4DAAE34E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22E6E8-4181-4036-88E0-396E29C210E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EFF5CA-022B-4804-A766-1F01EE232E1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6576B8-4686-495E-A626-FF17C82CBA1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1EC50A-AB99-4282-9B4C-B2F17A18BF5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ED5622-04A5-46CF-886B-8F0545BA399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83DAA1-59C2-45B5-B2FA-7C6DACCDB02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53FE03-AA31-40AB-A90C-375F3B3F98A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200" cy="26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320" cy="26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FF0046C-2DCE-4FA3-8138-396342DE6D6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320" cy="263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00.xml.rels><?xml version="1.0" encoding="UTF-8"?>
<Relationships xmlns="http://schemas.openxmlformats.org/package/2006/relationships"><Relationship Id="rId1" Type="http://schemas.openxmlformats.org/officeDocument/2006/relationships/image" Target="../media/image78.png"/><Relationship Id="rId2" Type="http://schemas.openxmlformats.org/officeDocument/2006/relationships/image" Target="../media/image79.png"/><Relationship Id="rId3" Type="http://schemas.openxmlformats.org/officeDocument/2006/relationships/image" Target="../media/image80.png"/><Relationship Id="rId4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slideLayout" Target="../slideLayouts/slideLayout1.xml"/>
</Relationships>
</file>

<file path=ppt/slides/_rels/slide98.xml.rels><?xml version="1.0" encoding="UTF-8"?>
<Relationships xmlns="http://schemas.openxmlformats.org/package/2006/relationships"><Relationship Id="rId1" Type="http://schemas.openxmlformats.org/officeDocument/2006/relationships/image" Target="../media/image76.png"/><Relationship Id="rId2" Type="http://schemas.openxmlformats.org/officeDocument/2006/relationships/slideLayout" Target="../slideLayouts/slideLayout1.xml"/>
</Relationships>
</file>

<file path=ppt/slides/_rels/slide99.xml.rels><?xml version="1.0" encoding="UTF-8"?>
<Relationships xmlns="http://schemas.openxmlformats.org/package/2006/relationships"><Relationship Id="rId1" Type="http://schemas.openxmlformats.org/officeDocument/2006/relationships/image" Target="../media/image77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7840" cy="51336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44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520" cy="2815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5960" cy="201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7840" cy="5133600"/>
          </a:xfrm>
          <a:prstGeom prst="rect">
            <a:avLst/>
          </a:prstGeom>
          <a:ln w="0">
            <a:noFill/>
          </a:ln>
        </p:spPr>
      </p:pic>
      <p:sp>
        <p:nvSpPr>
          <p:cNvPr id="415" name="Прямоугольник 5"/>
          <p:cNvSpPr/>
          <p:nvPr/>
        </p:nvSpPr>
        <p:spPr>
          <a:xfrm>
            <a:off x="1640880" y="4588920"/>
            <a:ext cx="298944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16" name="Изображение 40"/>
          <p:cNvSpPr/>
          <p:nvPr/>
        </p:nvSpPr>
        <p:spPr>
          <a:xfrm>
            <a:off x="867240" y="3587040"/>
            <a:ext cx="247320" cy="2473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79800" cy="1123920"/>
          </a:xfrm>
          <a:prstGeom prst="rect">
            <a:avLst/>
          </a:prstGeom>
          <a:ln w="0">
            <a:noFill/>
          </a:ln>
        </p:spPr>
      </p:pic>
      <p:sp>
        <p:nvSpPr>
          <p:cNvPr id="418" name=""/>
          <p:cNvSpPr/>
          <p:nvPr/>
        </p:nvSpPr>
        <p:spPr>
          <a:xfrm>
            <a:off x="466200" y="1728360"/>
            <a:ext cx="4730040" cy="101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4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382" name="TextBox 10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Box 110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5" name="TextBox 111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6" name="Прямоугольник со скругленными углами 67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4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12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roup 24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391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2" name="Прямоугольник со скругленными углами 68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93" name="TextBox 113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69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Рисунок 4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397" name="TextBox 114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8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TextBox 115"/>
          <p:cNvSpPr/>
          <p:nvPr/>
        </p:nvSpPr>
        <p:spPr>
          <a:xfrm>
            <a:off x="463680" y="490320"/>
            <a:ext cx="47556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0" name="TextBox 116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70"/>
          <p:cNvSpPr/>
          <p:nvPr/>
        </p:nvSpPr>
        <p:spPr>
          <a:xfrm>
            <a:off x="5486760" y="0"/>
            <a:ext cx="3949560" cy="51336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Рисунок 4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440" cy="3588480"/>
          </a:xfrm>
          <a:prstGeom prst="rect">
            <a:avLst/>
          </a:prstGeom>
          <a:ln w="0">
            <a:noFill/>
          </a:ln>
        </p:spPr>
      </p:pic>
      <p:sp>
        <p:nvSpPr>
          <p:cNvPr id="403" name="TextBox 117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4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roup 25"/>
          <p:cNvGrpSpPr/>
          <p:nvPr/>
        </p:nvGrpSpPr>
        <p:grpSpPr>
          <a:xfrm>
            <a:off x="4756680" y="883800"/>
            <a:ext cx="4461840" cy="3554640"/>
            <a:chOff x="4756680" y="883800"/>
            <a:chExt cx="4461840" cy="3554640"/>
          </a:xfrm>
        </p:grpSpPr>
        <p:pic>
          <p:nvPicPr>
            <p:cNvPr id="406" name="Изображение 2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1840" cy="3554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07" name="Прямоугольник со скругленными углами 71"/>
            <p:cNvSpPr/>
            <p:nvPr/>
          </p:nvSpPr>
          <p:spPr>
            <a:xfrm rot="16200000">
              <a:off x="6148800" y="1219320"/>
              <a:ext cx="1729440" cy="27648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8" name="TextBox 118"/>
          <p:cNvSpPr/>
          <p:nvPr/>
        </p:nvSpPr>
        <p:spPr>
          <a:xfrm>
            <a:off x="497880" y="1319760"/>
            <a:ext cx="4721040" cy="343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9" name="Прямоугольник со скругленными углами 72"/>
          <p:cNvSpPr/>
          <p:nvPr/>
        </p:nvSpPr>
        <p:spPr>
          <a:xfrm>
            <a:off x="5632560" y="1728360"/>
            <a:ext cx="2760840" cy="1727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0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Рисунок 5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800" y="2534400"/>
            <a:ext cx="2383560" cy="3588480"/>
          </a:xfrm>
          <a:prstGeom prst="rect">
            <a:avLst/>
          </a:prstGeom>
          <a:ln w="0">
            <a:noFill/>
          </a:ln>
        </p:spPr>
      </p:pic>
      <p:sp>
        <p:nvSpPr>
          <p:cNvPr id="412" name="TextBox 119"/>
          <p:cNvSpPr/>
          <p:nvPr/>
        </p:nvSpPr>
        <p:spPr>
          <a:xfrm>
            <a:off x="497880" y="1319760"/>
            <a:ext cx="7897680" cy="238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3" name=""/>
          <p:cNvSpPr/>
          <p:nvPr/>
        </p:nvSpPr>
        <p:spPr>
          <a:xfrm>
            <a:off x="466200" y="493920"/>
            <a:ext cx="7929000" cy="76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1443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2024-08-28T10:25:12Z</dcterms:modified>
  <cp:revision>112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